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076B-DC5D-40B1-BD5E-03B19EB94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Mr. </a:t>
            </a:r>
            <a:r>
              <a:rPr lang="en-US" dirty="0" err="1"/>
              <a:t>Xhafaj’s</a:t>
            </a:r>
            <a:r>
              <a:rPr lang="en-US" dirty="0"/>
              <a:t> autobiography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EE8BA-EFE3-4471-B4E5-BA1A14A938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on 08/22/2018</a:t>
            </a:r>
          </a:p>
        </p:txBody>
      </p:sp>
    </p:spTree>
    <p:extLst>
      <p:ext uri="{BB962C8B-B14F-4D97-AF65-F5344CB8AC3E}">
        <p14:creationId xmlns:p14="http://schemas.microsoft.com/office/powerpoint/2010/main" val="149164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BC89-6FCC-401F-B3C0-7B7EE4B1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649" y="745323"/>
            <a:ext cx="5591175" cy="1293028"/>
          </a:xfrm>
        </p:spPr>
        <p:txBody>
          <a:bodyPr/>
          <a:lstStyle/>
          <a:p>
            <a:r>
              <a:rPr lang="en-US" dirty="0"/>
              <a:t>Who is Mr. Xhafaj?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3708D-85B6-4499-AE14-34379D5B8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94560"/>
            <a:ext cx="8048625" cy="4024125"/>
          </a:xfrm>
        </p:spPr>
        <p:txBody>
          <a:bodyPr/>
          <a:lstStyle/>
          <a:p>
            <a:r>
              <a:rPr lang="en-US" dirty="0"/>
              <a:t>Born in Albania</a:t>
            </a:r>
          </a:p>
          <a:p>
            <a:r>
              <a:rPr lang="en-US" dirty="0"/>
              <a:t>Came to US to complete college</a:t>
            </a:r>
          </a:p>
          <a:p>
            <a:r>
              <a:rPr lang="en-US" dirty="0"/>
              <a:t>Graduated from Newberry College in South Carolina</a:t>
            </a:r>
          </a:p>
          <a:p>
            <a:r>
              <a:rPr lang="en-US" dirty="0"/>
              <a:t>Bachelor’s of Science in Math with minor in Chemistry and concentration on Physics</a:t>
            </a:r>
          </a:p>
          <a:p>
            <a:pPr lvl="1"/>
            <a:r>
              <a:rPr lang="en-US" dirty="0"/>
              <a:t>Research on Oscillatory Integrals (Summer 2014, presented at MAA SE 2015)</a:t>
            </a:r>
          </a:p>
          <a:p>
            <a:pPr lvl="1"/>
            <a:r>
              <a:rPr lang="en-US" dirty="0"/>
              <a:t>Research on </a:t>
            </a:r>
            <a:r>
              <a:rPr lang="en-US" dirty="0" err="1"/>
              <a:t>Girih</a:t>
            </a:r>
            <a:r>
              <a:rPr lang="en-US" dirty="0"/>
              <a:t> Tiles (Summer 2015, presented at Research Day @ Newberry College 2016)</a:t>
            </a:r>
          </a:p>
          <a:p>
            <a:r>
              <a:rPr lang="en-US" dirty="0"/>
              <a:t>Currently finishing Master’s studies for Mathematics and Data Mining at TSU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46F8A-BD44-4504-B5D3-835B08D0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93050" y="1676400"/>
            <a:ext cx="4673599" cy="35052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DB59FD5-0788-43CE-9F09-B9CCCF617FA0}"/>
              </a:ext>
            </a:extLst>
          </p:cNvPr>
          <p:cNvSpPr/>
          <p:nvPr/>
        </p:nvSpPr>
        <p:spPr>
          <a:xfrm>
            <a:off x="9039224" y="4686299"/>
            <a:ext cx="542925" cy="1149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34432C3-9C33-45AA-81C0-D2546B7EB82C}"/>
              </a:ext>
            </a:extLst>
          </p:cNvPr>
          <p:cNvSpPr/>
          <p:nvPr/>
        </p:nvSpPr>
        <p:spPr>
          <a:xfrm>
            <a:off x="10820399" y="4686298"/>
            <a:ext cx="542925" cy="11493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5C459-2B64-448F-9674-BA58D8D793D8}"/>
              </a:ext>
            </a:extLst>
          </p:cNvPr>
          <p:cNvSpPr txBox="1"/>
          <p:nvPr/>
        </p:nvSpPr>
        <p:spPr>
          <a:xfrm>
            <a:off x="8689179" y="5835681"/>
            <a:ext cx="124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Mr. Xhafaj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F4B4-268B-45C6-AB40-FB1D2E1D74C5}"/>
              </a:ext>
            </a:extLst>
          </p:cNvPr>
          <p:cNvSpPr txBox="1"/>
          <p:nvPr/>
        </p:nvSpPr>
        <p:spPr>
          <a:xfrm>
            <a:off x="9972676" y="5765800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Favorite Professor at Newberry College</a:t>
            </a:r>
          </a:p>
        </p:txBody>
      </p:sp>
    </p:spTree>
    <p:extLst>
      <p:ext uri="{BB962C8B-B14F-4D97-AF65-F5344CB8AC3E}">
        <p14:creationId xmlns:p14="http://schemas.microsoft.com/office/powerpoint/2010/main" val="188220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246E-77D5-4117-933B-C748AB75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172" y="419713"/>
            <a:ext cx="4109713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Likes : cooking </a:t>
            </a:r>
            <a:br>
              <a:rPr lang="en-US" b="1" dirty="0"/>
            </a:br>
            <a:r>
              <a:rPr lang="en-US" b="1" dirty="0"/>
              <a:t>&amp; good food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7455-6AE2-4291-9A9E-7459DAD03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6976"/>
            <a:ext cx="4049486" cy="30371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C0C51-4B92-489F-87BF-36DFB245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2" y="3734524"/>
            <a:ext cx="4164635" cy="3123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EA684A-9CF3-4525-80A3-630B507CA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8" r="10738"/>
          <a:stretch/>
        </p:blipFill>
        <p:spPr>
          <a:xfrm>
            <a:off x="8452168" y="61391"/>
            <a:ext cx="3694339" cy="330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FE152-AED5-48D8-9FA7-D2CD64ADEB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58" b="6009"/>
          <a:stretch/>
        </p:blipFill>
        <p:spPr>
          <a:xfrm>
            <a:off x="8686638" y="3429000"/>
            <a:ext cx="3225397" cy="3428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85F6B-864A-48F7-8D21-6D0EAC48B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724" y="1667592"/>
            <a:ext cx="4819891" cy="4868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92" y="1345274"/>
            <a:ext cx="3055370" cy="28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7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A080-3A80-47B4-86C8-35ED03A6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802" y="669122"/>
            <a:ext cx="5094976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Enjoys the company of cats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D9258-1F71-4813-9ACE-218F7EE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5600" y="0"/>
            <a:ext cx="4216400" cy="3162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DB325-6C38-4325-BB90-4243DA736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75384"/>
            <a:ext cx="3300513" cy="2475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F49B-7C5A-4B8A-AFAE-4AD48ABB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25" y="3162300"/>
            <a:ext cx="2771775" cy="369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06E9F-9D74-41DA-B598-078D44188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639"/>
          <a:stretch/>
        </p:blipFill>
        <p:spPr>
          <a:xfrm>
            <a:off x="3282305" y="1696660"/>
            <a:ext cx="3404345" cy="35114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2BD83F-6EED-4D93-93F9-DDE14125B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290" y="3915370"/>
            <a:ext cx="3826334" cy="28697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5269B-22F0-415F-B267-B4A512328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82616"/>
            <a:ext cx="3300513" cy="24753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525241-2E8A-4FD9-8F7D-A47036274A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564" b="11299"/>
          <a:stretch/>
        </p:blipFill>
        <p:spPr>
          <a:xfrm>
            <a:off x="0" y="0"/>
            <a:ext cx="2551532" cy="25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3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CED2A0-79AF-4E6C-9781-FDC70034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42620" y="1162737"/>
            <a:ext cx="4086698" cy="54489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CEDFC-E0ED-4BEA-B7EC-666B801B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9" y="428212"/>
            <a:ext cx="5057775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Tries to draw stuff (including memes)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54F6E-BF17-4512-892A-4B2C076F7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308" y="0"/>
            <a:ext cx="2581859" cy="34424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EF61B-2825-48D4-A78A-DD41A502F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600" y="3693606"/>
            <a:ext cx="4214813" cy="316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0D3C4-5A5F-4300-8069-E548579E8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25" y="-1"/>
            <a:ext cx="2765782" cy="3687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43CDDA-CC37-49BB-A5D1-EC85CD691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39836" y="3842548"/>
            <a:ext cx="3442478" cy="2581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912EC-50E8-460B-8852-513DE5C6DC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167" b="27688"/>
          <a:stretch/>
        </p:blipFill>
        <p:spPr>
          <a:xfrm>
            <a:off x="9925180" y="4576212"/>
            <a:ext cx="2260827" cy="21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5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9DFB9B-478C-4A6B-BDF8-FBA0EC28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1" y="3429001"/>
            <a:ext cx="4572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DAA45-F451-4EA7-909A-0A0A60751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92"/>
          <a:stretch/>
        </p:blipFill>
        <p:spPr>
          <a:xfrm rot="5400000">
            <a:off x="-141604" y="3413444"/>
            <a:ext cx="3597908" cy="331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8FAAE8-5489-4C69-82EF-FD0A94F98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571" y="0"/>
            <a:ext cx="3657601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956F2-BB4E-4510-978E-391A60D7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117" y="0"/>
            <a:ext cx="4027883" cy="3020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FBC9B8-AF27-44F0-BDC4-911C431D2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85" y="0"/>
            <a:ext cx="3993952" cy="2995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90B6EB-7510-4167-8324-7013738F9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331" y="2200350"/>
            <a:ext cx="5324263" cy="39931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97EEC-AD65-4276-9241-AAC93316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947" y="5650697"/>
            <a:ext cx="6328769" cy="1293028"/>
          </a:xfrm>
        </p:spPr>
        <p:txBody>
          <a:bodyPr/>
          <a:lstStyle/>
          <a:p>
            <a:pPr algn="ctr"/>
            <a:r>
              <a:rPr lang="en-US" b="1" dirty="0">
                <a:highlight>
                  <a:srgbClr val="FF00FF"/>
                </a:highlight>
              </a:rPr>
              <a:t>Typically fails at taking artistic photos</a:t>
            </a:r>
          </a:p>
        </p:txBody>
      </p:sp>
    </p:spTree>
    <p:extLst>
      <p:ext uri="{BB962C8B-B14F-4D97-AF65-F5344CB8AC3E}">
        <p14:creationId xmlns:p14="http://schemas.microsoft.com/office/powerpoint/2010/main" val="160942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98C6-A82C-4190-A191-ECA92D45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447" y="1141294"/>
            <a:ext cx="4747636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Can speak and/or understand these Languages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AF161C1-0B7C-42C7-AF1B-ACB683A2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" y="2585040"/>
            <a:ext cx="4315447" cy="2271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B293-063A-495C-BA44-44387A36A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733"/>
            <a:ext cx="3619500" cy="2586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1B379-C735-4D22-9441-C36F0849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56328"/>
            <a:ext cx="3002510" cy="20016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002584-66B7-4115-9A25-EC4E1969A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35650" y="4856328"/>
            <a:ext cx="3002509" cy="2001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D7ABD-D030-4368-98EF-F23EC7480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5455" y="5070192"/>
            <a:ext cx="2682761" cy="1787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183E82-2549-450C-89DA-4CF0AC710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3292" y="0"/>
            <a:ext cx="2268708" cy="13612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F97735E-260D-4E5C-B3B5-694961C470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251973" y="1368157"/>
            <a:ext cx="1846997" cy="12313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A4688-F783-4A43-8A0F-63DB75C803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9587" y="2647149"/>
            <a:ext cx="1619903" cy="10820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DA817A-EE15-44A9-A67B-53EDBE1C32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51973" y="4423678"/>
            <a:ext cx="1940027" cy="1293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5FF117-6698-4ECF-9C64-4AEF8D5D133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6078" b="15030"/>
          <a:stretch/>
        </p:blipFill>
        <p:spPr>
          <a:xfrm>
            <a:off x="9923292" y="5541123"/>
            <a:ext cx="2271288" cy="1467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84867E-EE8B-476E-A772-0406403D2908}"/>
              </a:ext>
            </a:extLst>
          </p:cNvPr>
          <p:cNvCxnSpPr>
            <a:cxnSpLocks/>
          </p:cNvCxnSpPr>
          <p:nvPr/>
        </p:nvCxnSpPr>
        <p:spPr>
          <a:xfrm flipH="1">
            <a:off x="3619501" y="1624084"/>
            <a:ext cx="979611" cy="163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F08C66-9BC5-4C60-95E7-AE2403ACE516}"/>
              </a:ext>
            </a:extLst>
          </p:cNvPr>
          <p:cNvCxnSpPr>
            <a:cxnSpLocks/>
          </p:cNvCxnSpPr>
          <p:nvPr/>
        </p:nvCxnSpPr>
        <p:spPr>
          <a:xfrm flipH="1">
            <a:off x="4315447" y="2001672"/>
            <a:ext cx="1020870" cy="752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B5CE4D-481A-43B8-8603-0134DD463C68}"/>
              </a:ext>
            </a:extLst>
          </p:cNvPr>
          <p:cNvCxnSpPr>
            <a:cxnSpLocks/>
          </p:cNvCxnSpPr>
          <p:nvPr/>
        </p:nvCxnSpPr>
        <p:spPr>
          <a:xfrm flipH="1">
            <a:off x="1716817" y="2265528"/>
            <a:ext cx="4443643" cy="3547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9CE0F1-1ABB-42E6-B83F-E71DC21923F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406836" y="2434322"/>
            <a:ext cx="246480" cy="2635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0275F3-B519-4700-857E-7E0DDFA52EAE}"/>
              </a:ext>
            </a:extLst>
          </p:cNvPr>
          <p:cNvCxnSpPr>
            <a:cxnSpLocks/>
          </p:cNvCxnSpPr>
          <p:nvPr/>
        </p:nvCxnSpPr>
        <p:spPr>
          <a:xfrm flipH="1">
            <a:off x="4599112" y="2402429"/>
            <a:ext cx="2119600" cy="2667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443C9B-8EF2-40A9-8926-EBFD31A8E4BC}"/>
              </a:ext>
            </a:extLst>
          </p:cNvPr>
          <p:cNvCxnSpPr>
            <a:cxnSpLocks/>
          </p:cNvCxnSpPr>
          <p:nvPr/>
        </p:nvCxnSpPr>
        <p:spPr>
          <a:xfrm>
            <a:off x="9940132" y="4449332"/>
            <a:ext cx="404871" cy="40699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AEBEE6-B005-47BB-BBCD-28FC39346EE3}"/>
              </a:ext>
            </a:extLst>
          </p:cNvPr>
          <p:cNvCxnSpPr>
            <a:cxnSpLocks/>
          </p:cNvCxnSpPr>
          <p:nvPr/>
        </p:nvCxnSpPr>
        <p:spPr>
          <a:xfrm>
            <a:off x="9593343" y="4449332"/>
            <a:ext cx="658630" cy="1825601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24E44E-C0C7-416A-BAA9-5DB4C9665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759090" y="2434322"/>
            <a:ext cx="1800497" cy="753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357F8F-0B76-410B-9CAD-7C68C4BAE6D3}"/>
              </a:ext>
            </a:extLst>
          </p:cNvPr>
          <p:cNvCxnSpPr>
            <a:cxnSpLocks/>
          </p:cNvCxnSpPr>
          <p:nvPr/>
        </p:nvCxnSpPr>
        <p:spPr>
          <a:xfrm flipV="1">
            <a:off x="9078268" y="1141294"/>
            <a:ext cx="845024" cy="279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47E352-1DAA-442C-9940-51E767C9718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985239" y="1983823"/>
            <a:ext cx="1266734" cy="34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758C6F7-30D5-4C94-9317-099D1C755D4E}"/>
              </a:ext>
            </a:extLst>
          </p:cNvPr>
          <p:cNvSpPr txBox="1"/>
          <p:nvPr/>
        </p:nvSpPr>
        <p:spPr>
          <a:xfrm>
            <a:off x="8490310" y="4028182"/>
            <a:ext cx="248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want to learn: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B03603-21C3-4860-BD7A-122033EC0946}"/>
              </a:ext>
            </a:extLst>
          </p:cNvPr>
          <p:cNvSpPr txBox="1"/>
          <p:nvPr/>
        </p:nvSpPr>
        <p:spPr>
          <a:xfrm>
            <a:off x="10532291" y="1813898"/>
            <a:ext cx="139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07263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7DE2-DE13-4073-8385-CA34E210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32110"/>
            <a:ext cx="8610600" cy="1293028"/>
          </a:xfrm>
        </p:spPr>
        <p:txBody>
          <a:bodyPr/>
          <a:lstStyle/>
          <a:p>
            <a:pPr algn="ctr"/>
            <a:r>
              <a:rPr lang="en-US" b="1" dirty="0"/>
              <a:t>Quiz nr1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5587-B666-42BB-A7BD-991E560C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5138"/>
            <a:ext cx="10820400" cy="51007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Where did Mr. Xhafaj graduate?</a:t>
            </a:r>
          </a:p>
          <a:p>
            <a:pPr lvl="1"/>
            <a:r>
              <a:rPr lang="en-US" dirty="0"/>
              <a:t>South Dakota</a:t>
            </a:r>
          </a:p>
          <a:p>
            <a:pPr lvl="1"/>
            <a:r>
              <a:rPr lang="en-US" dirty="0"/>
              <a:t>South Carolina</a:t>
            </a:r>
          </a:p>
          <a:p>
            <a:pPr lvl="1"/>
            <a:r>
              <a:rPr lang="en-US" dirty="0"/>
              <a:t>South Africa</a:t>
            </a:r>
          </a:p>
          <a:p>
            <a:pPr lvl="1"/>
            <a:r>
              <a:rPr lang="en-US" dirty="0"/>
              <a:t>South America</a:t>
            </a:r>
          </a:p>
          <a:p>
            <a:r>
              <a:rPr lang="en-US" dirty="0"/>
              <a:t>Which kind of pet does Mr. Xhafaj prefer?</a:t>
            </a:r>
          </a:p>
          <a:p>
            <a:pPr lvl="1"/>
            <a:r>
              <a:rPr lang="en-US" dirty="0"/>
              <a:t>Parrot</a:t>
            </a:r>
          </a:p>
          <a:p>
            <a:pPr lvl="1"/>
            <a:r>
              <a:rPr lang="en-US" dirty="0"/>
              <a:t>Dog</a:t>
            </a:r>
          </a:p>
          <a:p>
            <a:pPr lvl="1"/>
            <a:r>
              <a:rPr lang="en-US" dirty="0"/>
              <a:t>Cat</a:t>
            </a:r>
          </a:p>
          <a:p>
            <a:pPr lvl="1"/>
            <a:r>
              <a:rPr lang="en-US" dirty="0"/>
              <a:t>Bulbasaur</a:t>
            </a:r>
          </a:p>
          <a:p>
            <a:r>
              <a:rPr lang="en-US" dirty="0"/>
              <a:t>Does Mr. Xhafaj prefer </a:t>
            </a:r>
            <a:r>
              <a:rPr lang="en-US" dirty="0" smtClean="0"/>
              <a:t>eating fast food or </a:t>
            </a:r>
            <a:r>
              <a:rPr lang="en-US" dirty="0"/>
              <a:t>eating well?</a:t>
            </a:r>
          </a:p>
          <a:p>
            <a:endParaRPr lang="en-US" dirty="0"/>
          </a:p>
          <a:p>
            <a:r>
              <a:rPr lang="en-US" dirty="0"/>
              <a:t>Which one of these was a research area Mr. Xhafaj has done research in?</a:t>
            </a:r>
          </a:p>
          <a:p>
            <a:pPr lvl="1"/>
            <a:r>
              <a:rPr lang="en-US" dirty="0"/>
              <a:t>Oscillatory Integrals</a:t>
            </a:r>
          </a:p>
          <a:p>
            <a:pPr lvl="1"/>
            <a:r>
              <a:rPr lang="en-US" dirty="0"/>
              <a:t>Aerodynamics</a:t>
            </a:r>
          </a:p>
          <a:p>
            <a:pPr lvl="1"/>
            <a:r>
              <a:rPr lang="en-US" dirty="0"/>
              <a:t>Kinesiology</a:t>
            </a:r>
          </a:p>
          <a:p>
            <a:pPr lvl="1"/>
            <a:r>
              <a:rPr lang="en-US" dirty="0" err="1"/>
              <a:t>Girih</a:t>
            </a:r>
            <a:r>
              <a:rPr lang="en-US" dirty="0"/>
              <a:t> Tiles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7928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99</TotalTime>
  <Words>192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Mr. Xhafaj’s autobiography</vt:lpstr>
      <vt:lpstr>Who is Mr. Xhafaj?</vt:lpstr>
      <vt:lpstr>Likes : cooking  &amp; good food</vt:lpstr>
      <vt:lpstr>Enjoys the company of cats</vt:lpstr>
      <vt:lpstr>Tries to draw stuff (including memes)</vt:lpstr>
      <vt:lpstr>Typically fails at taking artistic photos</vt:lpstr>
      <vt:lpstr>Can speak and/or understand these Languages</vt:lpstr>
      <vt:lpstr>Quiz nr1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Mr. Xhafaj’s autobiography</dc:title>
  <dc:creator>Jurgen Xhafaj</dc:creator>
  <cp:lastModifiedBy>Windows User</cp:lastModifiedBy>
  <cp:revision>10</cp:revision>
  <dcterms:created xsi:type="dcterms:W3CDTF">2018-08-23T03:53:17Z</dcterms:created>
  <dcterms:modified xsi:type="dcterms:W3CDTF">2018-08-24T22:43:58Z</dcterms:modified>
</cp:coreProperties>
</file>